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81ACF6-36F9-4284-BB52-CBB2DCFED7DF}" type="datetimeFigureOut">
              <a:rPr lang="pl-PL" smtClean="0"/>
              <a:pPr/>
              <a:t>01.04.2021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84C1FE-E4ED-4F95-824D-78E53FA26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Nauczyciel- wychowawca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                      mgr Marzena Serafińska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5938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2551837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Czasopisma: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Wychowawca Nr 1, styczeń 2012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5. Wychowawca Nr 10, październik 2016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Dziewiecki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M., Kochać i wymagać. Kraków 2006 [w:]Wychowawca nr7-8, lipiec- sierpień 2012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7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1997839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„Wychowawca to opiekun, który czuwa nad wychowankiem. </a:t>
            </a:r>
          </a:p>
          <a:p>
            <a:r>
              <a:rPr lang="pl-PL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 powiernik, któremu dziecko może się zwierzyć i przy którym czuje się bezpiecznie. To nauczyciel zwykłego życia, który potrafi pokazać jego dobre strony. To przyjaciel, który nigdy nie zostawi w potrzebie, pocieszyciel w trudnych chwilach. To człowiek świadomy swoich zalet, ale i wad, o których mówi i w sposób ludzki wstydzi się ich, ale nad nimi pracuje”.</a:t>
            </a:r>
            <a:endParaRPr lang="pl-PL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63" y="76470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305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889844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Cechy nauczyciela- wychowawcy.</a:t>
            </a: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Miłość i rozumność-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przyjmujemy dziecko bez żadnych zastrzeżeń, nie narzucamy swoich arbitralnych wychowawczych projektów.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Szanując indywidualność i wartość dostrzegamy obok mało znaczących cech, walory sympatyczne i wartościowe w dziecku.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Miłość wychowawcy to bezwarunkowe uczucie.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Kochamy tych, którzy popełniają błędy, czasami ranimy dziecko dla jego własnego dobra.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Wychowanie to nie dyrygowanie i zawłaszczenie dziecka, ale słuchanie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umiejętny sposób.</a:t>
            </a:r>
          </a:p>
          <a:p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Odpowiedzialność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- człowiek posiadający taką cechę usiłuje w jak najlepszy sposób wywiązywać się z obowiązków i zadań jakie na nim spoczywają.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Usiłuje także przewidzieć skutki własnego postępowania 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466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2303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028343"/>
            <a:ext cx="80648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Wyrozumiałość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- to akceptacja dziecka, znajomość jego indywidualności. Nie należy jednak mylić tej cechy ze zbyt częstą ustępliwością czy pobłażaniem.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Upór, determinacja, dążenie do zamierzonego celu, ale także umiejętność oczekiwania, panowanie nad zniechęceniem i smutkiem to przymioty kolejnej cechy jaką jest </a:t>
            </a:r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cierpliwość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Tolerancja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- pozwala wspierać samodzielność i inicjatywę dziecka.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wyrozumiałość, wnikanie w intencje dziecka, niezrażanie się jego potyczkami.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4313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857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582341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Nauczyciel- wychowawca dając dobry przykład postępowania pozwala dziecku na przejście od sterowanego wychowania z zewnątrz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samowychowania.</a:t>
            </a:r>
          </a:p>
          <a:p>
            <a:r>
              <a:rPr lang="pl-PL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Takt pedagogiczny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forma postępowania z ludźmi w sposób taki, aby ich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urazić, zachować ich przychylność.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Takt wymusza na nas empatię, wczuwanie się w myśli i uczucia drugiej osoby, wymaga przewidywania reakcji na dany krok.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znajomość naszych wad, przymiotów i możliwości.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10778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36466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332655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Aspekt dojrzałości emocjonalnej wychowawcy poruszył Ł. Radwan  - wychowawca w świetlicy szkolnej.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Jego zdaniem - dojrzały emocjonalnie wychowawca to osoba, która zna swoje wady i zalety, potrafi zachować spokój i opanowanie nawet w kryzysowych sytuacjach. Umie powiązać własne uczucia z własnym postępowaniem, mową i myślami. Nie ma problemów z adaptacją do nowych warunków i dość często potrafi zaskoczyć nowym pomysłem. Zawsze pełna optymizmu, zaangażowania, dążąca do osiągnięć z niegasnącą motywacją.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Empatyczna, wspierająca wychowanków, otwarta na ich talenty i potrzeby.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4430" y="214313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4573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1443841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doskonały sposób niweluje wszelkie zatargi, kłótnie, dąży do pojednania stron i osiągnięcia kompromisu. Wskazuje drogę do samorozwoju i ukazuje sposób eliminowania pojawiających się przeszkód.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przewodnik, współpracujący z wychowankami, integrujący ich, dążący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tworzenia przychylnego klimatu, życzliwej atmosfery, włączający młodzież do aktywnego uczestnictwa w pracach.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Pośrednio wpływa swoim nastawieniem i zachowaniem, przekazując wychowawcze wartości godne naśladownictwa.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650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166843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Znaczącym elementem w pracy nauczyciela - wychowawcy jest współpraca z rodzicami wychowanków. Konieczna także przede wszystkim w świetle prawa. Prawne regulacje zawarte są w różnych aktach, a tymczasem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placówkach opiekuńczo - wychowawczych ich wachlarz jest obszerny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wykracza o wiele dalej, aniżeli tylko przepisy oświatowe.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Otrzymanie zgody od rodzica na każde działanie, które dotyczy ich dziecka jest jedną z najistotniejszych spraw.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Rodzice mają obowiązek wiedzieć o wszystkich działaniach dotyczących ich dziecka. Musimy wiedzieć, że niepoinformowany rodzic może zastosować wobec nauczycieli - wychowawców prawne konsekwencje.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4868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6576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720840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Wychowawca powinien mieć świadomość tego, że bezustannie musi się rozwijać, doskonalić i pracować nad sobą. Nie musi być kimś niezwykłym, zauważalnym czy robiącym wielkie rzeczy. Powinien być po prostu sobą, świadomy swoich zalet i wad, traktujący wychowanków podmiotowo,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szacunkiem, kompetentny, profesjonalny w działaniu.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Postać wychowawcy najlepiej określił ks. M.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Dziewiecki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pisząc:</a:t>
            </a:r>
          </a:p>
          <a:p>
            <a:r>
              <a:rPr lang="pl-PL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 Wychowawca to ktoś, przy kim wychowanek staje się najpiękniejszą wersją samego siebie.”</a:t>
            </a:r>
            <a:endParaRPr lang="pl-PL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63" y="76470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69869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704</Words>
  <Application>Microsoft Office PowerPoint</Application>
  <PresentationFormat>Pokaz na ekranie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Wykusz</vt:lpstr>
      <vt:lpstr>Nauczyciel- wychowawca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Nauczyciel- wychowawca</dc:title>
  <dc:creator>Marzena</dc:creator>
  <cp:lastModifiedBy>Adax</cp:lastModifiedBy>
  <cp:revision>3</cp:revision>
  <dcterms:created xsi:type="dcterms:W3CDTF">2021-03-31T17:44:39Z</dcterms:created>
  <dcterms:modified xsi:type="dcterms:W3CDTF">2021-04-01T13:10:39Z</dcterms:modified>
</cp:coreProperties>
</file>