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7940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262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182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036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6440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60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349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256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66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485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4168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F78D-6415-4902-AB79-966D0400A38D}" type="datetimeFigureOut">
              <a:rPr lang="pl-PL" smtClean="0"/>
              <a:pPr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17A2-C24E-4178-A694-B91F17B48F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415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Zjawisko patologii i dysfunkcji </a:t>
            </a:r>
            <a:br>
              <a:rPr lang="pl-PL" dirty="0" smtClean="0"/>
            </a:br>
            <a:r>
              <a:rPr lang="pl-PL" dirty="0" smtClean="0"/>
              <a:t>w życiu rodzinnym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27784" y="5087175"/>
            <a:ext cx="6400800" cy="1752600"/>
          </a:xfrm>
        </p:spPr>
        <p:txBody>
          <a:bodyPr/>
          <a:lstStyle/>
          <a:p>
            <a:r>
              <a:rPr lang="pl-PL" dirty="0" smtClean="0"/>
              <a:t>Serafińska Marzena</a:t>
            </a:r>
          </a:p>
          <a:p>
            <a:r>
              <a:rPr lang="pl-PL" dirty="0" smtClean="0"/>
              <a:t>Królikowska Maria</a:t>
            </a:r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130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620688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rówieśniczym środowisku możemy wyodrębnić  ogniwa negatywne, stanowiące zagrożenie dla psychicznego życia dziecka. Będzie nim np. brak aprobaty, akceptacji ze strony rówieśników, unikanie z nim kontaktu, krytykowanie przez grupę wartości, poglądów, uznawanych przez dziecko, zerwanie przyjacielskich stosunków dziecka z rówieśnikami.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4873724" cy="272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20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332657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Szkoła będąca opiekuńczo- wychowawczą instytucją, może także stanowić negatywne środowisko dla dziecka. Wynikać to może m.in. z niskiego stopnia rozpoznawania potrzeb edukacyjnych, psychicznych, rozwojowych, materialnych i opiekuńczych dziecka, traktowania go autorytarnie nie podmiotowo, przewagą dydaktycznych funkcji a także brakiem zainteresowania, obojętnością nauczycieli.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5090257" cy="28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245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54868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Bardziej pośredni wpływ może mieć także środowisko lokalne, w którym dziecko mieszka. Wśród czynników mogących wpływać na jego osamotnienie, emocjonalną dysfunkcję możemy wymienić: brak a przynajmniej ograniczenie społecznej kontroli, anonimowość środowiska lokalnego, zanik społecznych więzi.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324" y="3212976"/>
            <a:ext cx="635164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62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280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Także uwarunkowania zaburzają sferę emocjonalną tak dziecka jak i rodziny. Brak pracy, zabieganie rodziców o pieniądze, brak jakichkolwiek perspektyw na znalezienie pracy przez młodzież, wspomniany wcześniej pluralizm wartości, społeczne konflikty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wirtualny, nierealny świat jednostki, kultury i norm przekazywany dzięki mass mediom 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7589"/>
            <a:ext cx="5112568" cy="300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465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7" y="404665"/>
            <a:ext cx="6209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Powiększa się liczba dzieci i młodzieży, które nie czują się akceptowane i kochane w rodzinie. Nikomu nie mogą powiedzieć o swoich kłopotach, problemach, nikogo nie interesują ich osiągnięcia, sukcesy, wzrasta obojętność rodziców wynikająca z przeciążenia zawodową pracą .  Negatywne efekty wychowawcze powinny być przestrogą dla rodziców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uzmysłowić im potrzebę zmiany swoich zachowań.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8492" y="4055440"/>
            <a:ext cx="5297075" cy="26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29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23728" y="4653136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Kiedy w rodzinie pojawia się znaczny poziom dysfunkcjonalności, a funkcja opiekuńczo- wychowawcza jest realizowana w niewłaściwy sposób- możemy mówić o patologii środowiska rodzinnego.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732175"/>
            <a:ext cx="4833888" cy="36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925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20688"/>
            <a:ext cx="4680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Owy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stan służy pojawianiu się innych patologicznych zachowań, mających swoje odzwierciedlenie w społecznym niedostosowaniu, prostytucji, narkomanii, alkoholizmie a przede wszystkim- w patologii zachowań w stosunku do dziecka, w postaci znęcania się, używania przemocy, wykorzystywania seksualnego, opuszczenia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itp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06746"/>
            <a:ext cx="3824424" cy="245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075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6534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Dostarczanie przez rodziców negatywnych wzorów postępowania, zachowań niezgodnych z etyczno- moralnymi normami i prawem przyczyniają się tym samym do demoralizacji dziecka. Niedostatek odpowiedniej, właściwej atmosfery wręcz jej brak nie pozwala dziecku w sposób swobodny zaspokajać jego niezbędnych potrzeb.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473164"/>
            <a:ext cx="4680820" cy="264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1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476673"/>
            <a:ext cx="4536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związku z powyższym, zostaje ograniczony w znacznej mierze prawidłowy rozwój dziecka, zostaje wypaczona jego psychika, pojawia się agresja, egocentryzm, lęk. Patologiczne rodziny nie zabiegają o dobro dziecka, o jego zdrowie, rozwój, nie interesują się jego postępami w nauce, nie są w stanie przygotować je odpowiednio do życia. Najgorsze jest to, że czasem biją, maltretują, krzywdzą bądź porzucają swoje dziecko.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020" y="2492896"/>
            <a:ext cx="3386404" cy="38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274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Skutki traumatycznych przeżyć dziecka mają wpływ nie tylko na jego zaniżoną samoocenę, ale także skutkują niepowodzeniami w nauce, interpersonalnych kontaktach z rówieśnikami.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dorosłym życiu efektem owych przeżyć może być moralna degradacja, pobyt w zakładzie poprawczym, więzieniu 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1571"/>
            <a:ext cx="5341565" cy="32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165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335985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Rodzina funkcjonująca w prawidłowy sposób- tworzy wspólnotę, która wymaga od swoich członków wspólnych dążeń, pragnień, celów podejmowanych bez przymusu, dobrowolnie na rzecz rodziny wynikających z poczucia wewnętrznego obowiązku. Niezmienność, trwałość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równowaga wspólnych, obustronnych relacji między rodzicami, uczucie, odpowiedzialność stanowią jakby podwalinę właściwych więzi rodzinnych.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553" y="404664"/>
            <a:ext cx="3915519" cy="23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860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119675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„Jeżeli młodzież będzie właściwie wychowywana,</a:t>
            </a:r>
          </a:p>
          <a:p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 zapanuje porządek i moralność;</a:t>
            </a:r>
          </a:p>
          <a:p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W przeciwnym razie zapanują nałóg i bałagan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św. Jan Bosko)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139" y="443711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75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04393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u="sng" dirty="0" smtClean="0"/>
              <a:t>Zainteresowanych powyższą tematyką zachęcamy do literatury:</a:t>
            </a:r>
          </a:p>
          <a:p>
            <a:endParaRPr lang="pl-PL" dirty="0" smtClean="0"/>
          </a:p>
          <a:p>
            <a:r>
              <a:rPr lang="pl-PL" i="1" dirty="0" smtClean="0"/>
              <a:t>1. Denek K., </a:t>
            </a:r>
            <a:r>
              <a:rPr lang="pl-PL" i="1" dirty="0" err="1" smtClean="0"/>
              <a:t>Morszczyńska</a:t>
            </a:r>
            <a:r>
              <a:rPr lang="pl-PL" i="1" dirty="0" smtClean="0"/>
              <a:t> U., </a:t>
            </a:r>
            <a:r>
              <a:rPr lang="pl-PL" i="1" dirty="0" err="1" smtClean="0"/>
              <a:t>Morszczyński</a:t>
            </a:r>
            <a:r>
              <a:rPr lang="pl-PL" i="1" dirty="0" smtClean="0"/>
              <a:t> W., Michałowski S. C., Dziecko w świecie wartości,</a:t>
            </a:r>
          </a:p>
          <a:p>
            <a:r>
              <a:rPr lang="pl-PL" i="1" dirty="0" smtClean="0"/>
              <a:t>2. Izdebska J., Dziecko w rodzinie u progu XXI wieku. Niepokoje i nadzieje,</a:t>
            </a:r>
          </a:p>
          <a:p>
            <a:r>
              <a:rPr lang="pl-PL" i="1" dirty="0" smtClean="0"/>
              <a:t>3. Janicka(red.), Psychologia rodziny,</a:t>
            </a:r>
          </a:p>
          <a:p>
            <a:r>
              <a:rPr lang="pl-PL" i="1" dirty="0" smtClean="0"/>
              <a:t> 4. Jarosz M., Problemy dezorganizacji rodziny,</a:t>
            </a:r>
          </a:p>
          <a:p>
            <a:r>
              <a:rPr lang="pl-PL" i="1" dirty="0" smtClean="0"/>
              <a:t>5.S. Kozak, Patologie wśród dzieci i młodzieży. Leczenie i profilaktyka,</a:t>
            </a:r>
          </a:p>
          <a:p>
            <a:r>
              <a:rPr lang="pl-PL" i="1" dirty="0" smtClean="0"/>
              <a:t>6. Łuczyński A., Dzieci w rodzinach zastępczych i dysfunkcjonalnych,</a:t>
            </a:r>
          </a:p>
          <a:p>
            <a:r>
              <a:rPr lang="pl-PL" i="1" dirty="0" smtClean="0"/>
              <a:t>7. </a:t>
            </a:r>
            <a:r>
              <a:rPr lang="pl-PL" i="1" dirty="0" err="1" smtClean="0"/>
              <a:t>Marynowicz</a:t>
            </a:r>
            <a:r>
              <a:rPr lang="pl-PL" i="1" dirty="0" smtClean="0"/>
              <a:t>- Hetka(red.), Pedagogika społeczna,</a:t>
            </a:r>
          </a:p>
          <a:p>
            <a:r>
              <a:rPr lang="pl-PL" i="1" dirty="0" smtClean="0"/>
              <a:t>8.H. Marzec, M. Pindera(red.),Problemy rodziny na początku trzeciego tysiąclecia,</a:t>
            </a:r>
          </a:p>
          <a:p>
            <a:r>
              <a:rPr lang="pl-PL" i="1" dirty="0" smtClean="0"/>
              <a:t>9. A. </a:t>
            </a:r>
            <a:r>
              <a:rPr lang="pl-PL" i="1" dirty="0" err="1" smtClean="0"/>
              <a:t>Maciarz</a:t>
            </a:r>
            <a:r>
              <a:rPr lang="pl-PL" i="1" dirty="0" smtClean="0"/>
              <a:t>, Sieroctwo duchowe dzieci, „Problemy Opiekuńczo- Wychowawcze”,</a:t>
            </a:r>
          </a:p>
          <a:p>
            <a:r>
              <a:rPr lang="pl-PL" i="1" dirty="0"/>
              <a:t>1</a:t>
            </a:r>
            <a:r>
              <a:rPr lang="pl-PL" i="1" dirty="0" smtClean="0"/>
              <a:t>0. Tyszka Z., Stan rodziny współczesnej a wewnątrzrodzinna socjalizacja dzieci, „Roczniki Socjologii Rodziny”,</a:t>
            </a:r>
          </a:p>
          <a:p>
            <a:r>
              <a:rPr lang="pl-PL" i="1" dirty="0" smtClean="0"/>
              <a:t>11. M. Łopatkowa, Jak pracować z dzieckiem i rodziną zagrożoną.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83322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716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0466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Pomimo, iż rodzina to najbardziej doskonałe i nieprzebrane źródło rozwoju człowieka to niestety, nie zawsze wywiązuje się ze swego obowiązku wobec dziecka, nie zawsze również w sposób prawidłowy wypełnia przypisane jej zadania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funkcje. Kiedy rodzina nie może w pełni bądź nie jest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stanie realizować chociażby jednej z przypisanych jej funkcji staje się rodziną dysfunkcjonalną, potencjalnym źródłem zagrożenia dla swego dziecka i jego dobra.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20498"/>
            <a:ext cx="4410794" cy="240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8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672" y="692696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Rozwój a także zachowanie się dziecka mogą tylko wtedy być dobre, gdy jego „emocjonalny zbiornik” jest napełniony 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13866"/>
            <a:ext cx="5316438" cy="32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534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88640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Wynikiem dysfunkcji emocjonalnej może być obojętność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stosunku do dziecka, chłód emocjonalny charakteryzujący się zupełnym brakiem troski. Rodzice wtedy tylko z pozoru dbają o swoją pociechę. Zapewniają mu wprawdzie wszelkie materialne i konsumpcyjne dobra, ale pozbawiają go uczucia miłości, wspólnoty, psychicznej akceptacji.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0892"/>
            <a:ext cx="4104456" cy="296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371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26064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Niektórzy rodzice stawiają dziecku zbyt wysokie wymagania, obarczają je zadaniami, obowiązkami, którym nie jest ono w stanie podołać. Przypisują sobie prawo w wyborze koleżanek, kolegów, hamują aktywność, kreatywność dziecka, ograniczają jego swobodę.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114" y="3071162"/>
            <a:ext cx="5171766" cy="309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26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0466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Przyczynami  emocjonalnego zachwiana rodzinnego środowiska jest  z pewnością  zanik wewnątrzrodzinnego dialogu, rozwój zainteresowań poszczególnych członków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rodzinie, ról społecznych jakie pełnią, co sprawia iż, zajmują się bardziej swoimi problemami aniżeli rodzinnymi.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84984"/>
            <a:ext cx="672001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314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7414" y="0"/>
            <a:ext cx="46106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Bezsporny wpływ na zaburzenia emocjonalne u dziecka mają również takie czynniki jak: dezintegracja socjalizacji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rodzinie, zanikanie wspólnotowej więzi, pauperyzacja rodzicielskiego autorytetu, pozycja kobiet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społeczeństwie(zbyt mało czasu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poświęcania uwagi dziecku), model rodziny małodzietnej ograniczający emocjonalną funkcję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rodzinie, różnorodność, brak jednolitości norm i wzorów zachowań, coraz większa liczba rodzin z patologicznymi problemami.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82892"/>
            <a:ext cx="3168352" cy="488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535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692696"/>
            <a:ext cx="63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 tylko rodzina stanowi główną przyczynę kształtowania emocjonalnego sieroctwa, ale także środowisko lokalne, szkolne i rówieśnicy.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499" y="2571750"/>
            <a:ext cx="5701985" cy="36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35036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984</Words>
  <Application>Microsoft Office PowerPoint</Application>
  <PresentationFormat>Pokaz na ekranie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Zjawisko patologii i dysfunkcji  w życiu rodzinnym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Zjawisko patologii i dysfunkcji w życiu rodzinnym</dc:title>
  <dc:creator>Marzena</dc:creator>
  <cp:lastModifiedBy>Adax</cp:lastModifiedBy>
  <cp:revision>13</cp:revision>
  <dcterms:created xsi:type="dcterms:W3CDTF">2020-05-17T13:43:16Z</dcterms:created>
  <dcterms:modified xsi:type="dcterms:W3CDTF">2020-05-29T07:23:50Z</dcterms:modified>
</cp:coreProperties>
</file>