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4" r:id="rId9"/>
    <p:sldId id="265" r:id="rId10"/>
    <p:sldId id="266" r:id="rId11"/>
    <p:sldId id="268" r:id="rId12"/>
    <p:sldId id="269" r:id="rId13"/>
    <p:sldId id="270" r:id="rId14"/>
    <p:sldId id="271" r:id="rId15"/>
    <p:sldId id="275" r:id="rId16"/>
    <p:sldId id="273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1055479-02D4-4DD9-B26A-1365CAA2A8E0}" type="datetimeFigureOut">
              <a:rPr lang="pl-PL" smtClean="0"/>
              <a:pPr/>
              <a:t>15.05.2021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00E1210-88A3-422B-BC18-3B655B5244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KOMPULSYWNE</a:t>
            </a:r>
            <a:br>
              <a:rPr lang="pl-PL" dirty="0" smtClean="0"/>
            </a:br>
            <a:r>
              <a:rPr lang="pl-PL" dirty="0" smtClean="0"/>
              <a:t>KUPOWANIE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39752" y="4941168"/>
            <a:ext cx="6560234" cy="1752600"/>
          </a:xfrm>
        </p:spPr>
        <p:txBody>
          <a:bodyPr>
            <a:normAutofit fontScale="325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6200" dirty="0" smtClean="0">
                <a:latin typeface="Times New Roman" pitchFamily="18" charset="0"/>
                <a:cs typeface="Times New Roman" pitchFamily="18" charset="0"/>
              </a:rPr>
              <a:t>mgr Marzena Serafińska</a:t>
            </a:r>
            <a:endParaRPr lang="pl-PL" sz="6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497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332656"/>
            <a:ext cx="55446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Typy zakupoholików.</a:t>
            </a:r>
            <a:endParaRPr lang="pl-PL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148478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Zakupoholik dokonujący zakupów na wyprzedażach, przecenach </a:t>
            </a:r>
          </a:p>
          <a:p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okazyjnych aukcjach internetowych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ważny jest dla niego sam akt zakupu.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Kupowanie podnosi jego poczucie wartości, a w przypadku zakupowych „okazji” daje poczucie „wyjątkowości” i dumy.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Osoby te nie są zazwyczaj zainteresowane dalszym losem nabytych produktów.</a:t>
            </a:r>
          </a:p>
          <a:p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Zakupoholik – kolekcjoner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jest zainteresowany zakupem tylko wybranych produktów. Kobiety są zwykle kolekcjonerkami ubrań, biżuterii, kosmetyków; mężczyźni natomiast sprzętu muzycznego, telefonów komórkowych, innych gadżetów.</a:t>
            </a:r>
          </a:p>
          <a:p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Zakupoholik – innowator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– osoby ogólnie goniące za nowinkami, a więc dokonujące zakupów przede wszystkim nowych, modnych i będących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„na topie” produktów.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4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836713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Co sprzyja wystąpieniu problemów z zakupami?</a:t>
            </a:r>
            <a:endParaRPr lang="pl-PL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1844825"/>
            <a:ext cx="61744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Czynniki ryzyka o charakterze społeczno-kulturowym:</a:t>
            </a:r>
            <a:endParaRPr lang="pl-PL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2551837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wszechobecna zachęta do nabywania dóbr (reklamy, promocje),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powszechne w przekazach reklamowych traktowanie posiadania dóbr     jako środka do osiągnięcia szczęścia, szacunku, pozycji  i akceptacji społecznej.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45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764705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Czynniki ryzyka mające źródło w doświadczeniach osobistych:</a:t>
            </a:r>
            <a:endParaRPr lang="pl-PL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162880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znaczące wahania materialnego poziomu życia – doświadczanie na przemian swobody i ograniczeń finansowych,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doświadczenie niedostatku, ograniczeń finansowych w dzieciństwie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poczucia niższości wobec kolegów,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wychowanie w poczuciu, że kupowanie przedmiotów zbytku (niebędących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artykułami pierwszej potrzeby) jest szczególnym i rzadkim wydarzeniem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 życiu rodziny bądź nagrodą, na którą należy zasłużyć,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doświadczenie w dzieciństwie okazywania uczuć poprzez obdarowywanie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przedmiotami (przedmioty zastępują uczucia albo są ich oznaką).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394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908721"/>
            <a:ext cx="6102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Czynniki ryzyka o charakterze osobowościowym:</a:t>
            </a:r>
            <a:endParaRPr lang="pl-PL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67544" y="1720840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niska samoocena,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silna potrzeba aprobaty ze strony innych ludzi,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brak umiejętności radzenia sobie z frustracją, napięciem, emocjami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stresem,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skłonność do rywalizacji i zazdrości o przedmioty posiadane przez innych,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postawa materialistyczna, skłonność do oceniania innych przez pryzmat posiadanych dóbr.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177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504" y="116633"/>
            <a:ext cx="79208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Co zrobić, gdy mam problem</a:t>
            </a:r>
          </a:p>
          <a:p>
            <a:pPr algn="ctr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z kompulsywnym kupowaniem?</a:t>
            </a:r>
            <a:endParaRPr lang="pl-PL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83568" y="1268760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Wsparcie osób z zewnątrz i ich pomoc w rozwiązaniu Twoich problemów może być dla Ciebie niezbędne.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Zacznij od tego, żeby poszukać osoby dorosłej, której ufasz, z którą się dobrze czujesz i z którą możesz porozmawiać o swoich problemach.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 to być na przykład ktoś z Twojej rodziny, psycholog czy osoba dyżurująca w telefonie zaufania.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Wspólnie z nią porozmawiaj o tym, co możesz zrobić, żeby uporać się ze swoimi kłopotami.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Możesz poprosić ją również o pomoc w poszukaniu odpowiedniego specjalisty.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Specjalista jest osobą zawodowo przygotowaną do pomocy osobom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takimi problemami jak Twoje.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919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751344"/>
            <a:ext cx="806489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Zakupoholizm – jak go leczyć?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Przede wszystkim należy spróbować ograniczyć ilość wydawanych niepotrzebnie pieniędzy poprzez sporządzanie listy zakupów.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Dobrym sposobem jest również wybieranie się po sprawunki z innymi osobami lub założenie maksymalnej kwoty, jaką osoba uzależniona może przeznaczyć na kupno dóbr materialnych.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Jeśli jednak proste sposoby zawodzą, zakupoholizm powinien być leczony pod opieką specjalisty, który postawi diagnozę oraz dobierze indywidualną metodę leczenia.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Opiera się ona głównie na terapii poznawczo-behawioralnej, która pomoże zniwelować problem. W leczeniu zakupoholizmu nie stosuje się leczenia farmakologicznego.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841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836712"/>
            <a:ext cx="6390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Źródło: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Kompulsywne kupowanie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1483043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Kompendium wiedzy dla uczniów szkół ponadgimnazjalnych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Opracowanie: Kinga Kaczmarek, Karolina Van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Laere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83568" y="263691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ETOH Fundacja Rozwoju Profilaktyki, Edukacji i Terapii Problemów Alkoholowych. Warszawa 2013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67544" y="371703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https://www.medonet.pl/zdrowie,zakupoholizm-to-choroba--podloze-i-przyczyny--objawy--leczenie,artykul,1731753.html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92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9816" y="54868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Dzisiejsza kultura skoncentrowana jest wokół konsumpcji różnych dóbr materialnych. </a:t>
            </a: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eklamy utwierdzają nas w przekonaniu, że nadążanie za nowymi trendami, posiadanie wielu przedmiotów gwarantują sukces i szczęście w życiu.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Atrakcyjne modelki, przystojni aktorzy zachęcają nas do zakupu gadżetu obiecując powodzenie i przyjemność już zaraz po zakupie reklamowanego produktu.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51520" y="3447442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Przedstawiają nam „idealny” świat, oddziałując na nasze pragnienia i fantazje.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Dobra materialne zaczynają być przez nas kojarzone ze szczęściem i satysfakcją.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takich okolicznościach możemy ulegać przekonaniu, że nie własna praca, rozwój, wytrwałe dążenie do realizacji celów doprowadza do poczucia spełnienia w życiu, a stan posiadania czy ów magiczny zakup.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pewnych sytuacjach życie człowieka może zostać zdominowane przez chęć posiadania oraz czynność, która do tego stanu doprowadza – </a:t>
            </a:r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kupowanie. </a:t>
            </a:r>
            <a:endParaRPr lang="pl-PL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50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23528" y="476672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Życie stawia przed człowiekiem wiele wymagań, które wiążą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się z koniecznością pokonywania różnych trudności i przeżywaniem niekiedy nawet bardzo przykrych czy bolesnych uczuć.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Całkowite unikanie negatywnych emocji i stresu nie jest zatem możliwe. Czasami jednak, kiedy trudno unieść takie emocje, szukamy sposobów poradzenia sobie, które przynoszą natychmiastową ulgę.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Jednym z nich jest </a:t>
            </a:r>
            <a:r>
              <a:rPr lang="pl-PL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kompulsywne kupowanie. </a:t>
            </a:r>
            <a:endParaRPr lang="pl-PL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23528" y="2723440"/>
            <a:ext cx="84249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Pozwala ono na krótko odcinać się od trudnych przeżyć.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Jeżeli robieniem zakupów poprawiamy sobie nastój od czasu do czasu, nie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ma w tym nic szkodliwego.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Natomiast jeśli przeradza się to w nawykowy sposób radzenia sobie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problemami, to wpadamy w samonapędzające się koło uzależnienia.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Nasze samopoczucie, samoocena coraz bardziej bowiem zależne są od tego,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czy robimy zakupy, czy nie.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Zakup na moment poprawia nastrój.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Ale po chwili euforii nadchodzi jego spadek.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By poradzić sobie z frustracją człowiek, aby lepiej się poczuć, może po raz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kolejny sięgać po to samo zachowanie, jakim jest dokonywanie zakupów.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3568" y="548680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konsekwencji im częściej robi zakupy, tym coraz bardziej zostaje przez nie zdominowany i coraz częściej doświadcza frustracji, pustki i przykrości, którą ponownie próbuje złagodzić zakupami. Koło się zamyka.</a:t>
            </a:r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Osoba mająca tendencje do uzależnień nie ma dostatecznych umiejętności do radzenia sobie z tymczasową frustracją związaną z brakiem zaspokojenia potrzeb. Nastawiona jest na natychmiastowe usunięcie napięcia, i tym samym, na szybkie osiągnięcie celu.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3" y="3429000"/>
            <a:ext cx="734481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237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67544" y="75134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Tak, jak w przypadku innych czynności, również dokonywanie zakupów nie stanowi zagrożenia tak długo, jak jesteśmy w stanie je kontrolować.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Każdy z nas doświadcza czasami przyjemności kupienia sobie czegoś,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co chwilowo poprawia nastrój.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Robienie zakupów staje się problemem kiedy tracimy nad nimi kontrolę, gdy stają się naszym głównym sposobem na radzenie sobie ze stresem, napięciem, emocjami, niezaspokojonymi potrzebami czy problemami.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dzieje się tak od razu.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Uzależnienie od zakupów, tak jak każde inne uzależnienie behawioralne, rozwija się stopniowo.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Tym niemniej jest tak samo niebezpieczne dla nas jak każde inne i niesie za sobą dotkliwe konsekwencje.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57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335846"/>
            <a:ext cx="84969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Człowiek uzależniony od zakupów czuje nieodparty przymus kupowania.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 zakupem odczuwa wewnętrzne napięcie, które znika po jego dokonaniu.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jest w stanie całkowicie kontrolować swojego kupowania.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Zakupoholik zwiększa ilość czasu przeznaczanego na zakupy oraz na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myślenie o nich. Kiedy nie może dokonać zakupów czuje się źle.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To skłania go do kolejnych impulsywnych zakupów.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 uczuciu chwilowej ulgi, zaczyna przeżywać frustrację: smutek i poczucie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winy w związku z dokonanymi zakupami.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Mimo tego, że na tym etapie osoby uzależnione zdają sobie sprawę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konsekwencji swoich działań, nie potrafią się powstrzymać od zakupów. Kupowanie staje się dla nich zachowaniem przymusowym.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13721"/>
            <a:ext cx="4968552" cy="2578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8792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908720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Objawy kompulsywnego kupowania:</a:t>
            </a:r>
          </a:p>
          <a:p>
            <a:endParaRPr lang="pl-PL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pl-PL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kupowanie i/lub wydawanie pieniędzy dla poprawy samopoczucia,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poczucie euforii podczas zakupów i/lub wydawania pieniędzy,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poczucie winy, wstydu i zakłopotania po zakupach i/lub wydaniu pieniędzy,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spędzanie wolnego czasu w galeriach handlowych,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ekscytacja na myśl o zbliżającej się wyprzedaży,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kłamstwa na temat tego, co się kupiło lub ile pieniędzy się wydało,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chowanie zakupionych produktów przed bliskimi,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kupowanie niepotrzebnych przedmiotów,</a:t>
            </a:r>
          </a:p>
          <a:p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78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1166843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 kłótnie z bliskimi dotyczące zakupów i wydawanych pieniędzy,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okłamywanie bliskich w sprawach związanych z zakupami,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pożyczanie pieniędzy na kolejne niepotrzebne zakupy,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obsesyjne myśli na temat pieniędzy,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problemy z pojawieniem się długów,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kupowanie produktu mimo, iż danej osoby na to nie stać,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- nieumiejętność wytłumaczenia powodu zakupu określonych towarów.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17032"/>
            <a:ext cx="3168352" cy="2792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1047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1166843"/>
            <a:ext cx="79208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Cechy zakupoholika.</a:t>
            </a:r>
          </a:p>
          <a:p>
            <a:endParaRPr lang="pl-PL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est uległy wobec innych, również wobec reklam, często fantazjuje,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przeżywa dużo lęku, stosuje ucieczkowe strategie radzenia sobie ze stresem, ma niskie poczucie własnej wartości, nie akceptuje siebie takim, jakim jest, przywiązuje dużą wagę do posiadanych rzeczy,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czuje potrzebę dużych osiągnięć, ma nierealistyczne oczekiwania względem siebie, odczuwa silną potrzebę prezentowania się w dobrym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świetle i aprobaty ze strony innych ludzi.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66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</TotalTime>
  <Words>1373</Words>
  <Application>Microsoft Office PowerPoint</Application>
  <PresentationFormat>Pokaz na ekranie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Odlewnia metali</vt:lpstr>
      <vt:lpstr>KOMPULSYWNE KUPOWANIE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Adax</cp:lastModifiedBy>
  <cp:revision>12</cp:revision>
  <dcterms:created xsi:type="dcterms:W3CDTF">2021-03-25T18:05:32Z</dcterms:created>
  <dcterms:modified xsi:type="dcterms:W3CDTF">2021-05-15T20:58:32Z</dcterms:modified>
</cp:coreProperties>
</file>