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0EAB873-344F-4A89-B928-11B2D3755B51}" type="datetimeFigureOut">
              <a:rPr lang="pl-PL" smtClean="0"/>
              <a:pPr/>
              <a:t>2021-03-05</a:t>
            </a:fld>
            <a:endParaRPr lang="pl-P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1981DD7-201B-432D-AA43-730D32749F7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B873-344F-4A89-B928-11B2D3755B51}" type="datetimeFigureOut">
              <a:rPr lang="pl-PL" smtClean="0"/>
              <a:pPr/>
              <a:t>2021-03-05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1DD7-201B-432D-AA43-730D32749F7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B873-344F-4A89-B928-11B2D3755B51}" type="datetimeFigureOut">
              <a:rPr lang="pl-PL" smtClean="0"/>
              <a:pPr/>
              <a:t>2021-03-05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1DD7-201B-432D-AA43-730D32749F7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B873-344F-4A89-B928-11B2D3755B51}" type="datetimeFigureOut">
              <a:rPr lang="pl-PL" smtClean="0"/>
              <a:pPr/>
              <a:t>2021-03-05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1DD7-201B-432D-AA43-730D32749F7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B873-344F-4A89-B928-11B2D3755B51}" type="datetimeFigureOut">
              <a:rPr lang="pl-PL" smtClean="0"/>
              <a:pPr/>
              <a:t>2021-03-05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1DD7-201B-432D-AA43-730D32749F7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B873-344F-4A89-B928-11B2D3755B51}" type="datetimeFigureOut">
              <a:rPr lang="pl-PL" smtClean="0"/>
              <a:pPr/>
              <a:t>2021-03-05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1DD7-201B-432D-AA43-730D32749F7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B873-344F-4A89-B928-11B2D3755B51}" type="datetimeFigureOut">
              <a:rPr lang="pl-PL" smtClean="0"/>
              <a:pPr/>
              <a:t>2021-03-05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1DD7-201B-432D-AA43-730D32749F7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B873-344F-4A89-B928-11B2D3755B51}" type="datetimeFigureOut">
              <a:rPr lang="pl-PL" smtClean="0"/>
              <a:pPr/>
              <a:t>2021-03-05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1DD7-201B-432D-AA43-730D32749F7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B873-344F-4A89-B928-11B2D3755B51}" type="datetimeFigureOut">
              <a:rPr lang="pl-PL" smtClean="0"/>
              <a:pPr/>
              <a:t>2021-03-05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1DD7-201B-432D-AA43-730D32749F7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B873-344F-4A89-B928-11B2D3755B51}" type="datetimeFigureOut">
              <a:rPr lang="pl-PL" smtClean="0"/>
              <a:pPr/>
              <a:t>2021-03-05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1DD7-201B-432D-AA43-730D32749F7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B873-344F-4A89-B928-11B2D3755B51}" type="datetimeFigureOut">
              <a:rPr lang="pl-PL" smtClean="0"/>
              <a:pPr/>
              <a:t>2021-03-05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1DD7-201B-432D-AA43-730D32749F7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0EAB873-344F-4A89-B928-11B2D3755B51}" type="datetimeFigureOut">
              <a:rPr lang="pl-PL" smtClean="0"/>
              <a:pPr/>
              <a:t>2021-03-05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1981DD7-201B-432D-AA43-730D32749F7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LEKOMANIA- współczesne zagrożenie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mgr Marzena Serafińska</a:t>
            </a:r>
          </a:p>
          <a:p>
            <a:r>
              <a:rPr lang="pl-PL" dirty="0" smtClean="0"/>
              <a:t>mgr Justyna Niżnik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925410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115616" y="-1187648"/>
            <a:ext cx="7272808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Zespół abstynencyjny (objawy odstawienia leków).</a:t>
            </a:r>
          </a:p>
          <a:p>
            <a:endParaRPr lang="pl-PL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Gwałtowne odstawienie leku dla osoby uzależnionej najczęściej wiąże się z podobnymi skutkami, co odstawienie alkoholu lub narkotyków. 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Ośrodek nerwowy przystosowuje się do określonej substancji psychoaktywnej, a jej brak wywołuje objawy zespołu abstynencyjnego. 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Najczęściej pojawiają się one w około 10-48 godzin od momentu odstawienia środka (czas jest uzależniony od rodzaju leku) i mogą być bardzo silne. 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Dlatego odstawianie leku powinno odbywać się stopniowo.</a:t>
            </a:r>
            <a:endParaRPr lang="pl-PL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9664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259632" y="1305342"/>
            <a:ext cx="662473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U osób odstawiających lek może pojawić się:</a:t>
            </a:r>
          </a:p>
          <a:p>
            <a:endParaRPr lang="pl-PL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- lęk, niepokój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- pobudzenie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- zaburzenia snu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- problemy z apetytem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- drgawki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- objawy przypominające grypę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- obniżony nastrój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- objawy psychotyczne (omamy, </a:t>
            </a:r>
            <a:r>
              <a:rPr lang="pl-PL" sz="2200" dirty="0" err="1" smtClean="0">
                <a:latin typeface="Times New Roman" pitchFamily="18" charset="0"/>
                <a:cs typeface="Times New Roman" pitchFamily="18" charset="0"/>
              </a:rPr>
              <a:t>halucynacje,urojenia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l-PL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7805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55576" y="2551837"/>
            <a:ext cx="610242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Uzależnienie najczęściej wywołują leki: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- nasenne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- przeciwbólowe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- dopingujące i euforyzujące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- uspokajające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- hormonalne</a:t>
            </a:r>
            <a:endParaRPr lang="pl-PL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5986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539552" y="-1326148"/>
            <a:ext cx="828092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Uzależnienia – od leków i inne – czy to choroba?</a:t>
            </a:r>
          </a:p>
          <a:p>
            <a:endParaRPr lang="pl-PL" sz="22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Człowiek może uzależnić się od wszystkiego, co sprawia mu przyjemność.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Przyjemność mogą dawać określone rzeczy, takie jak na przykład jedzenie, pewne czynności (zakupy, hazard) lub stany zmysłowe. 			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Umiarkowane korzystanie z większości z nich przeważnie nie niesie za sobą skutków ubocznych, jednak wszystko w nadmiarze może powodować negatywne konsekwencje zdrowotne i psychiczne. </a:t>
            </a:r>
          </a:p>
          <a:p>
            <a:endParaRPr lang="pl-PL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Uzależnienie jest chorobą, a nie oznaką słabej woli i jako takie powinno być leczone przez doświadczonych w tym zakresie lekarzy.</a:t>
            </a:r>
            <a:endParaRPr lang="pl-PL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7121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971600" y="-1187648"/>
            <a:ext cx="7704856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r>
              <a:rPr lang="pl-PL" sz="2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Jak zapobiegać lekomanii?</a:t>
            </a:r>
          </a:p>
          <a:p>
            <a:endParaRPr lang="pl-PL" sz="22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Dużą rolę w profilaktyce i zapobieganiu lekomanii odgrywają lekarze, którzy wypisują pacjentom leki przeciwbólowe, nasenne lub inne środki farmaceutyczne, które mogą wywoływać uzależnienie. 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W każdym przypadku terapia powinna opierać się na bezpiecznych lekach lub naturalnych metodach radzenia sobie ze stresem 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czy zaburzeniami snu. </a:t>
            </a:r>
          </a:p>
          <a:p>
            <a:endParaRPr lang="pl-PL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Jeśli jednak zachodzi konieczność stosowania silnie działających farmaceutyków, lekarz powinien poinformować pacjenta 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o właściwościach uzależniających i wskazać mu działania niepożądane przepisywanych środków.</a:t>
            </a:r>
            <a:endParaRPr lang="pl-PL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6538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99592" y="2690336"/>
            <a:ext cx="756084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Odpowiednie leczenie uzależnień lekowych umożliwia choremu powrót do prawidłowego funkcjonowania w społeczeństwie – pozwala mu rozpocząć na nowo swoje życie w społeczeństwie już bez uzależnienia.</a:t>
            </a:r>
            <a:endParaRPr lang="pl-PL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5014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55576" y="2136339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Netografia</a:t>
            </a:r>
            <a:r>
              <a:rPr lang="pl-PL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https://wylecz.to/uzaleznienia/lekomania-przyczyny-objawy-skutki-leczenie/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http://www.osrodekterapia.pl/lekomania,34.html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https://pl.wikipedia.org/wiki/Lekomania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https://medjol.pl/warto-wiedziec/lekomania/uzaleznienie-od-lekow-co-to-jest-i-jakie-ma-skutki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2339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11560" y="836711"/>
            <a:ext cx="799288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Lekomania w Polsce i na świecie stanowi poważny problem. 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Szybkie tempo życia, chroniczny stres oraz natłok obowiązków 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są przyczyną wielu zaburzeń i chorób cywilizacyjnych. 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U dorosłych i młodzieży pojawiają się schorzenia układu sercowo-naczyniowego (tj. nadciśnienie tętnicze, miażdżyca, otyłość), 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choroby układu oddechowego i dolegliwości układu pokarmowego 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(tj. biegunki, zaparcia). 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Dodatkowo odnotowuje się coraz więcej chorób 	psychicznych, 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w postaci nerwicy czy depresji, a także uzależnień od alkoholu, narkotyków i dopalaczy. 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Ponadto, pojawiają się zaburzenia snu i lękowe. 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Dolegliwości te nierzadko wiążą się z koniecznością przyjmowania medykamentów, które stosowane niezgodnie z zaleceniami lekarza, mogą wywołać zależność lekową.</a:t>
            </a:r>
            <a:endParaRPr lang="pl-PL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3845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27584" y="836711"/>
            <a:ext cx="748883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Lekomania (inaczej: zależność lekowa lub lekozależność) 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– uzależnienie od leków, forma toksykomanii, która wywołuje stan psychiczny lub fizyczny, wynikający z interakcji leku i żywego organizmu, charakteryzujący się zmianami zachowania zawsze łącznie z przymusem stałego lub okresowego zażywania leku, 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w celu doznania oczekiwanego efektu psychicznego lub fizycznego lub w celu uniknięcia nieprzyjemnych bądź bolesnych doznań związanych z brakiem leku. 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Niebezpieczeństwo uzależniania się od leków polega między innymi na tym, że w miarę rozwoju uzależnienia, chory musi przyjmować coraz większe dawki leku, dla otrzymania pożądanego efektu. 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Nasila to niebezpieczeństwo przedawkowania leków 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i wystąpienia ich działań niepożądanych, aż do zatrucia 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i śmierci.</a:t>
            </a:r>
            <a:endParaRPr lang="pl-PL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5987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55576" y="548680"/>
            <a:ext cx="7632848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r>
              <a:rPr lang="pl-PL" sz="2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Kogo dotyka problem zależności lekowej?</a:t>
            </a:r>
          </a:p>
          <a:p>
            <a:endParaRPr lang="pl-PL" sz="22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Problem lekomanii może pojawić się w każdej grupie wiekowej. 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Narażeni na lekozależność są wszyscy, zarówno młodzież, dorośli, jak i osoby starsze.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 Należy jednak podkreślić, że niektóre grupy są niejako predestynowane do uzależnienia, ponieważ występują u nich określone choroby. 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Do tego grona zalicza się osoby chore na depresję,  cierpiące na migrenę, bezsenność i inne schorzenia, które wymagają długotrwałego leczenia i przyjmowania środków farmakologicznych.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Coraz powszechniejszym i niepokojącym zjawiskiem jest lekomania wśród młodzieży. Młodzi ludzie eksperymentują 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z tanimi, łatwo dostępnymi substancjami, które zastępują narkotyki. </a:t>
            </a:r>
            <a:endParaRPr lang="pl-PL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3239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55576" y="764703"/>
            <a:ext cx="76328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r>
              <a:rPr lang="pl-PL" sz="2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Lekomania – przyczyny</a:t>
            </a:r>
          </a:p>
          <a:p>
            <a:endParaRPr lang="pl-PL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Przyczyn lekomanii jest wiele; tak jak w przypadku innych uzależnień ludzie wpadają w jej sidła z różnych powodów. 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Dla jednych powodem będzie przesadna dbałość o swoje zdrowie, dla innych chęć eksperymentowania z różnymi doznaniami. </a:t>
            </a:r>
          </a:p>
          <a:p>
            <a:endParaRPr lang="pl-PL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Najbardziej uzależniające są leki euforyzujące, gdyż poprawiając nastrój, sprawiają, że znowu chcemy się tak poczuć.</a:t>
            </a:r>
            <a:endParaRPr lang="pl-PL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4860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27584" y="764703"/>
            <a:ext cx="741682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r>
              <a:rPr lang="pl-PL" sz="2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Sygnały wskazujące na uzależnienie od leków.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Większość chorych nie przyznaje się przed rodziną i znajomymi do uzależniania od leków. 				</a:t>
            </a:r>
            <a:endParaRPr lang="pl-PL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Dlatego warto poznać sygnały wskazujące podejrzenie  lekomanii: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-  regularne przyjmowanie coraz większych dawek określonego leku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- uzależniony sięga po lek nie w celach 	medycznych, ale by móc normalnie funkcjonować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- po odstawieniu leku pojawiają się objawy zespołu abstynencyjnego przypominające symptomy występujące 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u alkoholika lub narkomana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- przyjmowanie leków nawet wtedy, gdy objawy choroby, którą miały leczyć ustąpiły (często dotyczy to syropów na kaszel, leków przeciwbólowych)</a:t>
            </a:r>
            <a:endParaRPr lang="pl-PL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4920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27584" y="-1603147"/>
            <a:ext cx="7632848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- częste wizyty w przychodni lekarskiej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- wizyty u wielu różnych lekarzy, aby pozyskać kilka lub kilkanaście recept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- noszenie leków cały czas przy sobie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- panika w przypadku braku zapasu leków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- zażywanie kilka tabletek w jednej dawce lub mieszanie różnych leków o tym samym działaniu (to pozwala spotęgować działania psychofizyczne zawartych w nich substancji) pojawienie się stanów lękowych, wahań nastrojów, bezsenności.</a:t>
            </a:r>
          </a:p>
          <a:p>
            <a:endParaRPr lang="pl-PL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Lekomania jest trudna do zdiagnozowania. Chorzy często nie przyznają się do uzależnienia (czasami nawet przed samym sobą), a bliscy nie zawsze zwracają uwagę na problem (trudno ocenić, czy ktoś przyjmuje leki z uzasadnionego punktu widzenia, czy powinno to budzić już niepokój).</a:t>
            </a:r>
            <a:endParaRPr lang="pl-PL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5646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55576" y="-2295644"/>
            <a:ext cx="8064896" cy="8617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Zależność lekowa najczęściej wiąże się jednak z widocznymi objawami: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- zmiany osobowościowe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- skoncentrowanie na zdobywaniu leku zawierającego substancję uzależniającą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- sięganie po coraz większe dawki leku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- zobojętnienie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- spadek zdolności psychomotorycznych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- objawy zespołu abstynencyjnego po odstawieniu leku (drażliwość, problemy ze snem, drżenie rąk, skurcze mięśni, zawroty głowy, pogorszenie nastroju, płaczliwość)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- sięganie po leki, pomimo, że wskazania do ich przyjmowania wygasły		</a:t>
            </a:r>
            <a:endParaRPr lang="pl-PL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- stosowanie leków mimo wiedzy o ich szkodliwych skutkach ubocznych</a:t>
            </a:r>
            <a:endParaRPr lang="pl-PL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0773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55576" y="-1741646"/>
            <a:ext cx="7920880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Osoba uzależniona sięga po leki codziennie i przedłuża okres ich stosowania (powyżej 4-6 tygodni). </a:t>
            </a:r>
            <a:endParaRPr lang="pl-PL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Jej organizm przyzwyczaja się  do substancji zawartych 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w farmaceutyku, dlatego dawki przepisane wcześniej przez lekarza lub wskazane w ulotce przestają wywoływać określony skutek.</a:t>
            </a:r>
            <a:endParaRPr lang="pl-PL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Szybko pojawia się głód leku (tabletki czy krople stają się sposobem na radzenie sobie z problemami, dodają energii, umożliwiają działanie). 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Pomiędzy kolejnymi dawkami uzależniony odczuwa silną potrzebę sięgnięcia po farmaceutyk, po jego odstawieniu odczuwa panikę</a:t>
            </a: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i silny lęk.</a:t>
            </a:r>
            <a:endParaRPr lang="pl-PL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15157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51</TotalTime>
  <Words>947</Words>
  <Application>Microsoft Office PowerPoint</Application>
  <PresentationFormat>Pokaz na ekranie (4:3)</PresentationFormat>
  <Paragraphs>165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Austin</vt:lpstr>
      <vt:lpstr>LEKOMANIA- współczesne zagrożenie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</vt:vector>
  </TitlesOfParts>
  <Company>Sil-art Rycho444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LEKOMANIA- współczesne zagrożenie</dc:title>
  <dc:creator>Marzena</dc:creator>
  <cp:lastModifiedBy>user</cp:lastModifiedBy>
  <cp:revision>6</cp:revision>
  <dcterms:created xsi:type="dcterms:W3CDTF">2021-03-04T17:04:29Z</dcterms:created>
  <dcterms:modified xsi:type="dcterms:W3CDTF">2021-03-05T07:34:57Z</dcterms:modified>
</cp:coreProperties>
</file>