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4C78F9D-E84F-40D0-A571-F865159365F8}" type="datetimeFigureOut">
              <a:rPr lang="pl-PL" smtClean="0"/>
              <a:pPr/>
              <a:t>22.04.2021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93A08E4-B0BE-46D0-ABAB-0FD6272EBC1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pl-PL" dirty="0" smtClean="0"/>
              <a:t>Międzynarodowy Dzień Solidarności Ludzi Pracy, popularnie zwany Świętem Pracy lub po prostu 1 Maja – międzynarodowe święto klasy robotniczej, obchodzone od 1890 corocznie 1 maja. W Polsce Święto Pracy jest świętem państwowym od 1950.</a:t>
            </a:r>
          </a:p>
          <a:p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09600" y="2646235"/>
            <a:ext cx="3733800" cy="2632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 Maja Święto Pracy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1284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Polskie święto wprowadzone na mocy ustawy z 20 lutego 2004,obchodzone </a:t>
            </a:r>
            <a:r>
              <a:rPr lang="pl-PL" smtClean="0"/>
              <a:t>między świętami 1 maja i 3 maja . </a:t>
            </a:r>
            <a:r>
              <a:rPr lang="pl-PL" dirty="0" smtClean="0"/>
              <a:t>Tego samego dnia obchodzony jest Dzień Polonii i Polaków za Granicą.</a:t>
            </a:r>
            <a:endParaRPr lang="pl-P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09600" y="2746638"/>
            <a:ext cx="3733800" cy="243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2 Maja Dzień Flagi Rzeczypospolitej Polskiej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11641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Święto Narodowe Trzeciego Maja – polskie święto państwowe obchodzone 3 maja w rocznicę uchwalenia Konstytucji 3 maja (1791), ustanowione w 1919 i ponownie w 1990. Dzień ten jest dniem wolnym od pracy.</a:t>
            </a:r>
          </a:p>
          <a:p>
            <a:pPr marL="0" indent="0">
              <a:buNone/>
            </a:pPr>
            <a:r>
              <a:rPr lang="pl-PL" sz="1200" dirty="0" smtClean="0"/>
              <a:t>                                          Przygotowały </a:t>
            </a:r>
          </a:p>
          <a:p>
            <a:pPr marL="0" indent="0">
              <a:buNone/>
            </a:pPr>
            <a:r>
              <a:rPr lang="pl-PL" sz="1200" dirty="0"/>
              <a:t> </a:t>
            </a:r>
            <a:r>
              <a:rPr lang="pl-PL" sz="1200" dirty="0" smtClean="0"/>
              <a:t>                                          Beata Olejniczak </a:t>
            </a:r>
          </a:p>
          <a:p>
            <a:pPr marL="0" indent="0">
              <a:buNone/>
            </a:pPr>
            <a:r>
              <a:rPr lang="pl-PL" sz="1200" dirty="0" smtClean="0"/>
              <a:t>                                           Anna </a:t>
            </a:r>
            <a:r>
              <a:rPr lang="pl-PL" sz="1200" dirty="0" err="1" smtClean="0"/>
              <a:t>Pokrętowska</a:t>
            </a:r>
            <a:r>
              <a:rPr lang="pl-PL" sz="1200" dirty="0" smtClean="0"/>
              <a:t> 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8920"/>
            <a:ext cx="4040188" cy="24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Święto Konstytucji 3 Maja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23638028"/>
      </p:ext>
    </p:extLst>
  </p:cSld>
  <p:clrMapOvr>
    <a:masterClrMapping/>
  </p:clrMapOvr>
</p:sld>
</file>

<file path=ppt/theme/theme1.xml><?xml version="1.0" encoding="utf-8"?>
<a:theme xmlns:a="http://schemas.openxmlformats.org/drawingml/2006/main" name="Horyzont">
  <a:themeElements>
    <a:clrScheme name="Hory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y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y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20</TotalTime>
  <Words>126</Words>
  <Application>Microsoft Office PowerPoint</Application>
  <PresentationFormat>Pokaz na ekranie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Horyzont</vt:lpstr>
      <vt:lpstr>1 Maja Święto Pracy </vt:lpstr>
      <vt:lpstr>2 Maja Dzień Flagi Rzeczypospolitej Polskiej</vt:lpstr>
      <vt:lpstr>Święto Konstytucji 3 Maja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Maja Święto Pracy</dc:title>
  <dc:creator>User</dc:creator>
  <cp:lastModifiedBy>Adax</cp:lastModifiedBy>
  <cp:revision>5</cp:revision>
  <dcterms:created xsi:type="dcterms:W3CDTF">2021-04-22T10:47:21Z</dcterms:created>
  <dcterms:modified xsi:type="dcterms:W3CDTF">2021-04-22T17:52:23Z</dcterms:modified>
</cp:coreProperties>
</file>